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CD19F95F-E571-4279-BD63-C3EE94BA4EC3}" type="datetimeFigureOut">
              <a:rPr lang="ru-RU" smtClean="0"/>
              <a:pPr/>
              <a:t>11.02.2015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1A51C466-4943-420A-BEE7-E48866076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9F95F-E571-4279-BD63-C3EE94BA4EC3}" type="datetimeFigureOut">
              <a:rPr lang="ru-RU" smtClean="0"/>
              <a:pPr/>
              <a:t>11.02.2015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1C466-4943-420A-BEE7-E48866076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9F95F-E571-4279-BD63-C3EE94BA4EC3}" type="datetimeFigureOut">
              <a:rPr lang="ru-RU" smtClean="0"/>
              <a:pPr/>
              <a:t>11.02.2015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1C466-4943-420A-BEE7-E48866076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D19F95F-E571-4279-BD63-C3EE94BA4EC3}" type="datetimeFigureOut">
              <a:rPr lang="ru-RU" smtClean="0"/>
              <a:pPr/>
              <a:t>11.02.2015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A51C466-4943-420A-BEE7-E488660765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CD19F95F-E571-4279-BD63-C3EE94BA4EC3}" type="datetimeFigureOut">
              <a:rPr lang="ru-RU" smtClean="0"/>
              <a:pPr/>
              <a:t>11.02.2015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1A51C466-4943-420A-BEE7-E48866076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9F95F-E571-4279-BD63-C3EE94BA4EC3}" type="datetimeFigureOut">
              <a:rPr lang="ru-RU" smtClean="0"/>
              <a:pPr/>
              <a:t>11.02.2015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1C466-4943-420A-BEE7-E488660765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9F95F-E571-4279-BD63-C3EE94BA4EC3}" type="datetimeFigureOut">
              <a:rPr lang="ru-RU" smtClean="0"/>
              <a:pPr/>
              <a:t>11.02.2015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1C466-4943-420A-BEE7-E488660765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D19F95F-E571-4279-BD63-C3EE94BA4EC3}" type="datetimeFigureOut">
              <a:rPr lang="ru-RU" smtClean="0"/>
              <a:pPr/>
              <a:t>11.02.2015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A51C466-4943-420A-BEE7-E488660765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9F95F-E571-4279-BD63-C3EE94BA4EC3}" type="datetimeFigureOut">
              <a:rPr lang="ru-RU" smtClean="0"/>
              <a:pPr/>
              <a:t>11.02.2015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1C466-4943-420A-BEE7-E48866076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D19F95F-E571-4279-BD63-C3EE94BA4EC3}" type="datetimeFigureOut">
              <a:rPr lang="ru-RU" smtClean="0"/>
              <a:pPr/>
              <a:t>11.02.2015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A51C466-4943-420A-BEE7-E488660765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D19F95F-E571-4279-BD63-C3EE94BA4EC3}" type="datetimeFigureOut">
              <a:rPr lang="ru-RU" smtClean="0"/>
              <a:pPr/>
              <a:t>11.02.2015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A51C466-4943-420A-BEE7-E488660765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D19F95F-E571-4279-BD63-C3EE94BA4EC3}" type="datetimeFigureOut">
              <a:rPr lang="ru-RU" smtClean="0"/>
              <a:pPr/>
              <a:t>11.02.2015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1A51C466-4943-420A-BEE7-E48866076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642918"/>
            <a:ext cx="6172200" cy="350046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Информационное сообщение</a:t>
            </a:r>
            <a:br>
              <a:rPr lang="ru-RU" dirty="0" smtClean="0"/>
            </a:br>
            <a:r>
              <a:rPr lang="ru-RU" dirty="0" smtClean="0"/>
              <a:t>о ходе реализации Плана реализации предложений по результатам семинара на тему «Инвестиционная политика </a:t>
            </a:r>
            <a:r>
              <a:rPr lang="ru-RU" dirty="0" err="1" smtClean="0"/>
              <a:t>Роскосмоса</a:t>
            </a:r>
            <a:r>
              <a:rPr lang="ru-RU" dirty="0" smtClean="0"/>
              <a:t> в проведении модернизации организаций ракетно-космической отрасли»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4572008"/>
            <a:ext cx="6172200" cy="500066"/>
          </a:xfrm>
        </p:spPr>
        <p:txBody>
          <a:bodyPr/>
          <a:lstStyle/>
          <a:p>
            <a:pPr algn="ctr"/>
            <a:r>
              <a:rPr lang="ru-RU" dirty="0" smtClean="0"/>
              <a:t>(№ ВП-465-п от 5.04.2013 г.)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500034" y="428604"/>
          <a:ext cx="7715304" cy="52149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218"/>
                <a:gridCol w="1276956"/>
                <a:gridCol w="1001506"/>
                <a:gridCol w="1114319"/>
                <a:gridCol w="1236305"/>
              </a:tblGrid>
              <a:tr h="613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Предложение (мероприятие)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Исполнитель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Срок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Отметка о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вып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Примечание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6014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Организовать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обучение специалистов предприятий по вопросам: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- 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практики применения и изменений в градостроительном законодательстве;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- практики реализации мероприятий по реконструкции и техническому перевооружению объектов предприятий;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- применения новых технологических процессов и оборудования при производстве отраслевой техники;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- целесообразной специализации и кооперации производства отрасли в условиях укрупненных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системообразующих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структур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УИП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, УТП,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ОАО </a:t>
                      </a:r>
                      <a:r>
                        <a:rPr lang="ru-RU" sz="1300" b="1" dirty="0">
                          <a:latin typeface="Times New Roman"/>
                          <a:ea typeface="Calibri"/>
                          <a:cs typeface="Times New Roman"/>
                        </a:rPr>
                        <a:t>«</a:t>
                      </a:r>
                      <a:r>
                        <a:rPr lang="ru-RU" sz="1300" b="1" dirty="0" smtClean="0">
                          <a:latin typeface="Times New Roman"/>
                          <a:ea typeface="Calibri"/>
                          <a:cs typeface="Times New Roman"/>
                        </a:rPr>
                        <a:t>ИПРОМАШ-ПРОМ</a:t>
                      </a:r>
                      <a:r>
                        <a:rPr lang="ru-RU" sz="1300" b="1" dirty="0">
                          <a:latin typeface="Times New Roman"/>
                          <a:ea typeface="Calibri"/>
                          <a:cs typeface="Times New Roman"/>
                        </a:rPr>
                        <a:t>»</a:t>
                      </a: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ФГУП «НПО «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Техномаш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»,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ОАО «Композит»,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ФГУП «Организация «Агат»,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ОАО «НИИ ТП»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2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раза в год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457200" y="571500"/>
          <a:ext cx="7686675" cy="51435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8916"/>
                <a:gridCol w="1285884"/>
                <a:gridCol w="1143008"/>
                <a:gridCol w="891532"/>
                <a:gridCol w="1537335"/>
              </a:tblGrid>
              <a:tr h="6858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Предложение (мероприятие)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Исполнитель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Срок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Отметка о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вып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Примечание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37160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Подготовить проект типового договора (контракта) на разработку проектной документации (включая рабочую)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УИП, ОАО </a:t>
                      </a: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«</a:t>
                      </a:r>
                      <a:r>
                        <a:rPr lang="ru-RU" sz="1300" dirty="0" smtClean="0">
                          <a:latin typeface="Times New Roman"/>
                          <a:ea typeface="Calibri"/>
                          <a:cs typeface="Times New Roman"/>
                        </a:rPr>
                        <a:t>ИПРОМАШ-ПРОМ</a:t>
                      </a: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Апрель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2013 г.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письмо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Роскосмоса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№ ВП-34-3355 от 24.04.2013 г.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71450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Разработать отраслевой нормативный документ «Перечень исходных данных для объектов реконструкции и технического перевооружения»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ОАО </a:t>
                      </a: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«</a:t>
                      </a:r>
                      <a:r>
                        <a:rPr lang="ru-RU" sz="1300" dirty="0" smtClean="0">
                          <a:latin typeface="Times New Roman"/>
                          <a:ea typeface="Calibri"/>
                          <a:cs typeface="Times New Roman"/>
                        </a:rPr>
                        <a:t>ИПРОМАШ-ПРОМ</a:t>
                      </a: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Сентябрь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2013 г.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письмо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Роскосмоса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4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№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ВИ-21-7406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от 01.09.2014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г.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37160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Подготовить первую редакцию базы данных по объектам реконструкции с их технико-экономическими показателями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УИП, ОАО </a:t>
                      </a: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«</a:t>
                      </a:r>
                      <a:r>
                        <a:rPr lang="ru-RU" sz="1300" dirty="0" smtClean="0">
                          <a:latin typeface="Times New Roman"/>
                          <a:ea typeface="Calibri"/>
                          <a:cs typeface="Times New Roman"/>
                        </a:rPr>
                        <a:t>ИПРОМАШ-ПРОМ</a:t>
                      </a: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Сентябрь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2013 г.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База </a:t>
                      </a:r>
                      <a:r>
                        <a:rPr lang="ru-RU" sz="1400" smtClean="0">
                          <a:latin typeface="Times New Roman"/>
                          <a:ea typeface="Calibri"/>
                          <a:cs typeface="Times New Roman"/>
                        </a:rPr>
                        <a:t>объектов-аналогов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357188"/>
          <a:ext cx="7615260" cy="46619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86106"/>
                <a:gridCol w="1285884"/>
                <a:gridCol w="1000132"/>
                <a:gridCol w="909559"/>
                <a:gridCol w="1233579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Предложение (мероприятие)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Исполнитель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Срок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Отметка о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вып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Примечание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Подготовить предложения по организации работ и стоимости разработки: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- укрупненных нормативов цены реконструкции объектов ракетно-космической промышленности;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- единичных расценок на наиболее технологически сложные виды работ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УИП, ОАО </a:t>
                      </a: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«</a:t>
                      </a:r>
                      <a:r>
                        <a:rPr lang="ru-RU" sz="1300" dirty="0" smtClean="0">
                          <a:latin typeface="Times New Roman"/>
                          <a:ea typeface="Calibri"/>
                          <a:cs typeface="Times New Roman"/>
                        </a:rPr>
                        <a:t>ИПРОМАШ-ПРОМ</a:t>
                      </a: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Октябрь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2013 г.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НИР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«Инвестиции-КС»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включен в проект ФКП-2025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Выработать единые подходы к решению проблемы внесения изменений в проектную документацию (в том числе на стадии рабочего проектирования):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- в пределах утвержденной сметной стоимости строительства;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- в рамках принятых в проектной документации технических решений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УИП, ОАО </a:t>
                      </a: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«</a:t>
                      </a:r>
                      <a:r>
                        <a:rPr lang="ru-RU" sz="1300" dirty="0" smtClean="0">
                          <a:latin typeface="Times New Roman"/>
                          <a:ea typeface="Calibri"/>
                          <a:cs typeface="Times New Roman"/>
                        </a:rPr>
                        <a:t>ИПРОМАШ-ПРОМ</a:t>
                      </a: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Июль 2013 г.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500034" y="714356"/>
          <a:ext cx="7686700" cy="51526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71792"/>
                <a:gridCol w="1285884"/>
                <a:gridCol w="857256"/>
                <a:gridCol w="1034428"/>
                <a:gridCol w="153734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Предложение (мероприятие)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Исполнитель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Срок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Отметка о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вып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Примечание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Организовать и провести совещание с участием руководителей отраслевых институтов по вопросу выработки и определения порядка взаимодействия при разработке и проведении единой отраслевой инвестиционной политики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УИП, УТП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Июнь 2013 г.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перенос сроков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Привлекаются: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ЦНИИмаш, ФГУП «Организация «Агат», ФГУП «НПО «Техномаш», ИПРОМАШПРОМ, ГНЦ ФГУП «Центр Келдыша», ОАО «Композит»,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ОАО «НИИ ТП»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Подготовить предложения по проведению единовременного учета потенциала организаций ракетно-космической промышленности с целью выявления неиспользуемого потенциала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ОАО </a:t>
                      </a: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«</a:t>
                      </a:r>
                      <a:r>
                        <a:rPr lang="ru-RU" sz="1300" dirty="0" smtClean="0">
                          <a:latin typeface="Times New Roman"/>
                          <a:ea typeface="Calibri"/>
                          <a:cs typeface="Times New Roman"/>
                        </a:rPr>
                        <a:t>ИПРОМАШ-ПРОМ</a:t>
                      </a: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Ноябрь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 2013 г.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В работе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28596" y="642918"/>
          <a:ext cx="7686675" cy="5398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71792"/>
                <a:gridCol w="1314488"/>
                <a:gridCol w="1114404"/>
                <a:gridCol w="1071570"/>
                <a:gridCol w="1214421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Предложение (мероприятие)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Исполнитель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Срок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Отметка о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вып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Примечание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Подготовка: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- уточненной редакции «Рекомендаций по разработке организациями ракетно-космической промышленности Обоснований экономической целесообразности объема и сроков осуществления капитальных вложений, направляемых на реализацию инвестиционных проектов»;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- дополнений и изменений в Положение о порядке реализации федеральной адресной инвестиционной программы при проведении мероприятий по строительству (реконструкции, техническому перевооружению) предприятий, государственным заказчиком которых является Федеральное космическое агентство.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УИП, ОАО </a:t>
                      </a: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«</a:t>
                      </a:r>
                      <a:r>
                        <a:rPr lang="ru-RU" sz="1300" dirty="0" smtClean="0">
                          <a:latin typeface="Times New Roman"/>
                          <a:ea typeface="Calibri"/>
                          <a:cs typeface="Times New Roman"/>
                        </a:rPr>
                        <a:t>ИПРОМАШ-ПРОМ</a:t>
                      </a: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»,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ФГУП «НПО «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Техномаш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Июнь 2013 г.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В работе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latin typeface="Times New Roman"/>
                          <a:ea typeface="Calibri"/>
                          <a:cs typeface="Times New Roman"/>
                        </a:rPr>
                        <a:t>Корректиров-ка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приказа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Роскосмоса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от 17.07.2012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№ 151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28596" y="357166"/>
          <a:ext cx="7686675" cy="6141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14668"/>
                <a:gridCol w="1285884"/>
                <a:gridCol w="857256"/>
                <a:gridCol w="1143008"/>
                <a:gridCol w="1285859"/>
              </a:tblGrid>
              <a:tr h="5018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Предложение (мероприятие)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Исполнитель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Срок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Отметка о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вып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Примечание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6417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Разработка отраслевой информационно-аналитической системы технологического обеспечения ракетно-космической промышленности, включающей в себя: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- электронный банк промышленных технологий в рамках НИОКР по федеральным программам;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- электронный банк данных технологического оборудования предприятий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Роскосмоса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;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- каталог рекомендуемого к приобретению технологического оборудования.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УТП, </a:t>
                      </a:r>
                      <a:endParaRPr lang="ru-RU" sz="14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ФГУП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«НПО «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Техномаш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»,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ОАО «НИИ ТП»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2015 г.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Реализация остановлена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ОКР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«АСУ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РКП»  прекращен в 2014 году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3465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Проведение технологической экспертизы планов технического перевооружения организаций ракетно-космической промышленности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ФГУП «НПО «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Техномаш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»,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ОАО «НИИ ТП»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С октября 2013 г.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ФГУП «НПО «</a:t>
                      </a:r>
                      <a:r>
                        <a:rPr kumimoji="0" lang="ru-RU" sz="12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Техномаш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», ФГУП «</a:t>
                      </a:r>
                      <a:r>
                        <a:rPr kumimoji="0" lang="ru-RU" sz="12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ЦНИИмаш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» и ФКП «НИЦ РКП» привлекаются к экспертизе  ОЭЦ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714348" y="642918"/>
          <a:ext cx="7467600" cy="25024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3520"/>
                <a:gridCol w="1493520"/>
                <a:gridCol w="1493520"/>
                <a:gridCol w="1493520"/>
                <a:gridCol w="149352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Предложение (мероприятие)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Исполнитель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Срок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Отметка о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вып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Примечание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Проведение консультаций по подбору технологического оборудования  предприятиям отрасли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ФГУП НПО «Техномаш»,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ОАО «НИИ ТП», ОАО «Композит»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С мая 2013 г.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Организованы и проводятся консультации по подбору </a:t>
                      </a:r>
                      <a:r>
                        <a:rPr kumimoji="0" lang="ru-RU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технологичес-кого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оборудования  предприятиям отрасли</a:t>
                      </a:r>
                      <a:endParaRPr kumimoji="0" lang="ru-RU" sz="1400" kern="1200" dirty="0">
                        <a:solidFill>
                          <a:schemeClr val="dk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54</TotalTime>
  <Words>690</Words>
  <Application>Microsoft Office PowerPoint</Application>
  <PresentationFormat>Экран (4:3)</PresentationFormat>
  <Paragraphs>151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Эркер</vt:lpstr>
      <vt:lpstr>Информационное сообщение о ходе реализации Плана реализации предложений по результатам семинара на тему «Инвестиционная политика Роскосмоса в проведении модернизации организаций ракетно-космической отрасли»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Информационное сообщение о ходе реализации Плана реализации предложений по результатам семинара на тему «Инвестиционная политика Роскосмоса в проведении модернизации организаций ракетно-космической отрасли»</dc:title>
  <dc:creator>Пользователь</dc:creator>
  <cp:lastModifiedBy>Пользователь</cp:lastModifiedBy>
  <cp:revision>8</cp:revision>
  <dcterms:created xsi:type="dcterms:W3CDTF">2013-11-06T07:45:01Z</dcterms:created>
  <dcterms:modified xsi:type="dcterms:W3CDTF">2015-02-11T08:06:02Z</dcterms:modified>
</cp:coreProperties>
</file>