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5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75E12-1883-4D9D-A0BE-68494155C45F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B5758-74D2-4177-AB50-D676829621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64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5758-74D2-4177-AB50-D676829621E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44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1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Типовые недостатки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 в документах, предоставляемых предприятиями </a:t>
            </a:r>
            <a:r>
              <a:rPr lang="ru-RU" b="1" dirty="0" smtClean="0"/>
              <a:t>РКП </a:t>
            </a:r>
            <a:r>
              <a:rPr lang="ru-RU" b="1" dirty="0"/>
              <a:t>на выдачу разрешений на строительство объектов космической инфраструктуры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510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0000" y="900000"/>
            <a:ext cx="835292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- </a:t>
            </a:r>
            <a:r>
              <a:rPr lang="ru-RU" sz="2400" dirty="0" smtClean="0"/>
              <a:t>  </a:t>
            </a:r>
            <a:r>
              <a:rPr lang="ru-RU" sz="2200" b="1" dirty="0" smtClean="0"/>
              <a:t>отсутствуют </a:t>
            </a:r>
            <a:r>
              <a:rPr lang="ru-RU" sz="2200" b="1" dirty="0"/>
              <a:t>документы, подтверждающие права на земельный участок; </a:t>
            </a:r>
          </a:p>
          <a:p>
            <a:pPr algn="just"/>
            <a:r>
              <a:rPr lang="ru-RU" sz="2200" b="1" dirty="0"/>
              <a:t>- </a:t>
            </a:r>
            <a:r>
              <a:rPr lang="ru-RU" sz="2200" b="1" dirty="0" smtClean="0"/>
              <a:t> </a:t>
            </a:r>
            <a:r>
              <a:rPr lang="ru-RU" sz="2200" b="1" dirty="0" smtClean="0"/>
              <a:t>отсутствие </a:t>
            </a:r>
            <a:r>
              <a:rPr lang="ru-RU" sz="2200" b="1" dirty="0"/>
              <a:t>ГПЗУ или предоставляемое ГПЗУ не относится к объекту строительства или реконструкции и не содержит всей информацией определенной статьей 44 Градостроительного кодекса Российской Федерации, его форма не соответствует форме установленной Приказом Министерства регионального развития России от 10 мая 2011 г. № 207 "Об утверждении формы градостроительного плана земельного участка", или установленная форма заполнена с грубыми нарушениями Приказа Министерства регионального развития России от 11 августа 2006 г. № 93 "Об утверждении Инструкции о порядке заполнения формы градостроительного плана земельного участка";</a:t>
            </a:r>
          </a:p>
        </p:txBody>
      </p:sp>
    </p:spTree>
    <p:extLst>
      <p:ext uri="{BB962C8B-B14F-4D97-AF65-F5344CB8AC3E}">
        <p14:creationId xmlns:p14="http://schemas.microsoft.com/office/powerpoint/2010/main" val="23802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536" y="188640"/>
            <a:ext cx="84969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just"/>
            <a:r>
              <a:rPr lang="ru-RU" sz="2000" dirty="0" smtClean="0"/>
              <a:t>-   </a:t>
            </a:r>
            <a:r>
              <a:rPr lang="ru-RU" sz="2200" b="1" dirty="0" smtClean="0"/>
              <a:t>отсутствие </a:t>
            </a:r>
            <a:r>
              <a:rPr lang="ru-RU" sz="2200" b="1" dirty="0"/>
              <a:t>у застройщика документов </a:t>
            </a:r>
            <a:r>
              <a:rPr lang="ru-RU" sz="2200" b="1" dirty="0" smtClean="0"/>
              <a:t>подтверждающие </a:t>
            </a:r>
            <a:r>
              <a:rPr lang="ru-RU" sz="2200" b="1" dirty="0"/>
              <a:t>согласие </a:t>
            </a:r>
            <a:r>
              <a:rPr lang="ru-RU" sz="2200" dirty="0"/>
              <a:t>в</a:t>
            </a:r>
            <a:r>
              <a:rPr lang="ru-RU" sz="2200" b="1" dirty="0"/>
              <a:t>сех правообладателей объекта в случае реконструкции такого объекта;</a:t>
            </a:r>
          </a:p>
          <a:p>
            <a:pPr algn="just"/>
            <a:r>
              <a:rPr lang="ru-RU" sz="2200" b="1" dirty="0" smtClean="0"/>
              <a:t>-     расхождение </a:t>
            </a:r>
            <a:r>
              <a:rPr lang="ru-RU" sz="2200" b="1" dirty="0"/>
              <a:t>данных о реконструируемом объекте, указанных в документах на право собственности (владения) и в проектной документации, это касается названия объекта, его расположение и площади;</a:t>
            </a:r>
          </a:p>
          <a:p>
            <a:pPr algn="just"/>
            <a:r>
              <a:rPr lang="ru-RU" sz="2200" b="1" dirty="0"/>
              <a:t>- </a:t>
            </a:r>
            <a:r>
              <a:rPr lang="ru-RU" sz="2200" b="1" dirty="0" smtClean="0"/>
              <a:t>отсутствие </a:t>
            </a:r>
            <a:r>
              <a:rPr lang="ru-RU" sz="2200" b="1" dirty="0"/>
              <a:t>положительного заключения государственной экспертизы проектной документации; </a:t>
            </a:r>
          </a:p>
          <a:p>
            <a:pPr algn="just"/>
            <a:r>
              <a:rPr lang="ru-RU" sz="2200" b="1" dirty="0"/>
              <a:t>- </a:t>
            </a:r>
            <a:r>
              <a:rPr lang="ru-RU" sz="2200" b="1" dirty="0" smtClean="0"/>
              <a:t> сроки </a:t>
            </a:r>
            <a:r>
              <a:rPr lang="ru-RU" sz="2200" b="1" dirty="0"/>
              <a:t>строительства (реконструкции) объекта капитального строительства в заявлении указываются </a:t>
            </a:r>
            <a:r>
              <a:rPr lang="ru-RU" sz="2200" b="1" dirty="0" smtClean="0"/>
              <a:t>больше сроков указанных в </a:t>
            </a:r>
            <a:r>
              <a:rPr lang="ru-RU" sz="2200" b="1" dirty="0" smtClean="0"/>
              <a:t> положительном заключении </a:t>
            </a:r>
            <a:r>
              <a:rPr lang="ru-RU" sz="2200" b="1" dirty="0"/>
              <a:t>государственной экспертизы проектной </a:t>
            </a:r>
            <a:r>
              <a:rPr lang="ru-RU" sz="2200" b="1" dirty="0" smtClean="0"/>
              <a:t>документации;</a:t>
            </a:r>
            <a:endParaRPr lang="ru-RU" sz="2200" b="1" dirty="0"/>
          </a:p>
          <a:p>
            <a:pPr algn="just"/>
            <a:r>
              <a:rPr lang="ru-RU" sz="2200" b="1" dirty="0" smtClean="0"/>
              <a:t>- </a:t>
            </a:r>
            <a:r>
              <a:rPr lang="ru-RU" sz="2200" b="1" dirty="0" smtClean="0"/>
              <a:t>отсутствуют правоустанавливающие документы </a:t>
            </a:r>
            <a:r>
              <a:rPr lang="ru-RU" sz="2200" b="1" dirty="0"/>
              <a:t>на реконструируемые здания (сооружения);</a:t>
            </a:r>
          </a:p>
          <a:p>
            <a:pPr algn="just"/>
            <a:r>
              <a:rPr lang="ru-RU" sz="2200" b="1" dirty="0"/>
              <a:t>- </a:t>
            </a:r>
            <a:r>
              <a:rPr lang="ru-RU" sz="2200" b="1" dirty="0" smtClean="0"/>
              <a:t>   </a:t>
            </a:r>
            <a:r>
              <a:rPr lang="ru-RU" sz="2200" b="1" dirty="0" smtClean="0"/>
              <a:t>отсутствуют правоустанавливающие документы </a:t>
            </a:r>
            <a:r>
              <a:rPr lang="ru-RU" sz="2200" b="1" dirty="0"/>
              <a:t>на линейные объекты (ж/д дороги, автомобильные дороги) </a:t>
            </a:r>
            <a:r>
              <a:rPr lang="ru-RU" sz="2200" b="1" dirty="0" smtClean="0"/>
              <a:t>входящие в состав </a:t>
            </a:r>
            <a:r>
              <a:rPr lang="ru-RU" sz="2200" b="1" dirty="0"/>
              <a:t>объекта реконструкции.</a:t>
            </a:r>
          </a:p>
        </p:txBody>
      </p:sp>
    </p:spTree>
    <p:extLst>
      <p:ext uri="{BB962C8B-B14F-4D97-AF65-F5344CB8AC3E}">
        <p14:creationId xmlns:p14="http://schemas.microsoft.com/office/powerpoint/2010/main" val="255806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163</Words>
  <Application>Microsoft Office PowerPoint</Application>
  <PresentationFormat>Экран (4:3)</PresentationFormat>
  <Paragraphs>11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Типовые недостатки  в документах, предоставляемых предприятиями РКП на выдачу разрешений на строительство объектов космической инфраструктуры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Типовые недостатки  в документах, предоставляемых предприятиями РКО на выдачу разрешений на строительство объектов космической инфраструктуры</dc:title>
  <dc:creator>User</dc:creator>
  <cp:lastModifiedBy>User</cp:lastModifiedBy>
  <cp:revision>6</cp:revision>
  <cp:lastPrinted>2015-02-19T12:38:28Z</cp:lastPrinted>
  <dcterms:created xsi:type="dcterms:W3CDTF">2015-02-19T11:49:34Z</dcterms:created>
  <dcterms:modified xsi:type="dcterms:W3CDTF">2015-03-27T08:20:54Z</dcterms:modified>
</cp:coreProperties>
</file>